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0" r:id="rId4"/>
    <p:sldId id="263" r:id="rId5"/>
    <p:sldId id="264" r:id="rId7"/>
    <p:sldId id="266" r:id="rId8"/>
    <p:sldId id="272" r:id="rId9"/>
    <p:sldId id="267" r:id="rId10"/>
    <p:sldId id="281" r:id="rId11"/>
    <p:sldId id="277" r:id="rId12"/>
    <p:sldId id="285" r:id="rId13"/>
    <p:sldId id="283" r:id="rId14"/>
    <p:sldId id="286" r:id="rId15"/>
    <p:sldId id="288" r:id="rId16"/>
    <p:sldId id="289" r:id="rId17"/>
    <p:sldId id="290" r:id="rId18"/>
    <p:sldId id="291" r:id="rId19"/>
    <p:sldId id="292" r:id="rId20"/>
    <p:sldId id="2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79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6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2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8.xml"/><Relationship Id="rId5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7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57312"/>
            <a:ext cx="5486400" cy="5343376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761798" y="3831591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761799" y="2656206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3"/>
            </p:custDataLst>
          </p:nvPr>
        </p:nvCxnSpPr>
        <p:spPr>
          <a:xfrm flipV="1">
            <a:off x="6446203" y="2804795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88565" cy="4064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52400" y="1549400"/>
            <a:ext cx="208856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49102" y="2443480"/>
            <a:ext cx="5598159" cy="970915"/>
          </a:xfrm>
        </p:spPr>
        <p:txBody>
          <a:bodyPr lIns="101600" tIns="38100" rIns="63500" bIns="38100" anchor="ctr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249102" y="3548381"/>
            <a:ext cx="5598159" cy="511809"/>
          </a:xfrm>
        </p:spPr>
        <p:txBody>
          <a:bodyPr lIns="101600" tIns="38100" rIns="76200" bIns="3810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91650"/>
            <a:ext cx="4389120" cy="4274701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713740" y="2073910"/>
            <a:ext cx="4359910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6096000" y="757312"/>
            <a:ext cx="5486400" cy="53433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713740" y="2770505"/>
            <a:ext cx="4359910" cy="112014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3"/>
            </p:custDataLst>
          </p:nvPr>
        </p:nvCxnSpPr>
        <p:spPr>
          <a:xfrm>
            <a:off x="751640" y="4027805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855980" y="2073910"/>
            <a:ext cx="4053205" cy="494030"/>
          </a:xfrm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713741" y="4143768"/>
            <a:ext cx="1670230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16"/>
            </p:custDataLst>
          </p:nvPr>
        </p:nvSpPr>
        <p:spPr>
          <a:xfrm>
            <a:off x="720090" y="4716140"/>
            <a:ext cx="1661397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8.xml"/><Relationship Id="rId12" Type="http://schemas.openxmlformats.org/officeDocument/2006/relationships/image" Target="../media/image12.png"/><Relationship Id="rId11" Type="http://schemas.openxmlformats.org/officeDocument/2006/relationships/tags" Target="../tags/tag357.xml"/><Relationship Id="rId10" Type="http://schemas.openxmlformats.org/officeDocument/2006/relationships/image" Target="../media/image11.png"/><Relationship Id="rId1" Type="http://schemas.openxmlformats.org/officeDocument/2006/relationships/tags" Target="../tags/tag35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61.xml"/><Relationship Id="rId5" Type="http://schemas.openxmlformats.org/officeDocument/2006/relationships/image" Target="../media/image1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369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74.xml"/><Relationship Id="rId7" Type="http://schemas.openxmlformats.org/officeDocument/2006/relationships/image" Target="../media/image15.png"/><Relationship Id="rId6" Type="http://schemas.openxmlformats.org/officeDocument/2006/relationships/tags" Target="../tags/tag373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7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7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315.xml"/><Relationship Id="rId14" Type="http://schemas.openxmlformats.org/officeDocument/2006/relationships/image" Target="../media/image7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4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328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37.xml"/><Relationship Id="rId11" Type="http://schemas.openxmlformats.org/officeDocument/2006/relationships/image" Target="../media/image9.png"/><Relationship Id="rId10" Type="http://schemas.openxmlformats.org/officeDocument/2006/relationships/tags" Target="../tags/tag336.xml"/><Relationship Id="rId1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9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44.xml"/><Relationship Id="rId11" Type="http://schemas.openxmlformats.org/officeDocument/2006/relationships/image" Target="../media/image10.png"/><Relationship Id="rId10" Type="http://schemas.openxmlformats.org/officeDocument/2006/relationships/tags" Target="../tags/tag343.xml"/><Relationship Id="rId1" Type="http://schemas.openxmlformats.org/officeDocument/2006/relationships/tags" Target="../tags/tag33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724" y="4690388"/>
            <a:ext cx="336543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制作人：吕祥瑞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15周汇报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  <a:sym typeface="Arial" panose="020B0604020202020204" pitchFamily="34" charset="0"/>
              </a:rPr>
              <a:t>自动投喂系统</a:t>
            </a:r>
            <a:endParaRPr lang="zh-CN" altLang="en-US" sz="54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2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99" y="60567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1465" y="1365250"/>
            <a:ext cx="3253740" cy="518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7040" y="1622425"/>
            <a:ext cx="6057900" cy="46672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wifi模块功能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056005"/>
            <a:ext cx="5445760" cy="5520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3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整体模块的初步交互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7360" y="11042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RT Thread</a:t>
            </a:r>
            <a:r>
              <a:rPr lang="zh-CN" altLang="en-US"/>
              <a:t>创建线程进行各种模块的</a:t>
            </a:r>
            <a:r>
              <a:rPr lang="zh-CN" altLang="en-US"/>
              <a:t>控制</a:t>
            </a:r>
            <a:endParaRPr lang="zh-CN" altLang="en-US"/>
          </a:p>
        </p:txBody>
      </p:sp>
      <p:pic>
        <p:nvPicPr>
          <p:cNvPr id="8" name="第一阶段合并模块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2730" y="1859915"/>
            <a:ext cx="5699760" cy="3613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36000"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7360" y="11042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RT Thread</a:t>
            </a:r>
            <a:r>
              <a:rPr lang="zh-CN" altLang="en-US"/>
              <a:t>创建线程进行各种模块的</a:t>
            </a:r>
            <a:r>
              <a:rPr lang="zh-CN" altLang="en-US"/>
              <a:t>控制</a:t>
            </a:r>
            <a:endParaRPr lang="zh-CN" altLang="en-US"/>
          </a:p>
        </p:txBody>
      </p:sp>
      <p:pic>
        <p:nvPicPr>
          <p:cNvPr id="2" name="第一阶段flash存储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51305" y="1549400"/>
            <a:ext cx="9391650" cy="50368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2960" y="5937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本周完成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0115" y="11753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吕祥瑞：完成</a:t>
            </a:r>
            <a:r>
              <a:rPr lang="en-US" altLang="zh-CN"/>
              <a:t>wifi</a:t>
            </a:r>
            <a:r>
              <a:rPr lang="zh-CN" altLang="en-US"/>
              <a:t>通信</a:t>
            </a:r>
            <a:endParaRPr lang="zh-CN" altLang="en-US"/>
          </a:p>
          <a:p>
            <a:pPr marL="457200" lvl="1" indent="457200"/>
            <a:r>
              <a:rPr lang="zh-CN" altLang="en-US"/>
              <a:t>完成</a:t>
            </a:r>
            <a:r>
              <a:rPr lang="zh-CN" altLang="en-US"/>
              <a:t>各模块基本</a:t>
            </a:r>
            <a:r>
              <a:rPr lang="zh-CN" altLang="en-US"/>
              <a:t>控制</a:t>
            </a:r>
            <a:endParaRPr lang="zh-CN" altLang="en-US"/>
          </a:p>
          <a:p>
            <a:r>
              <a:rPr lang="zh-CN" altLang="en-US"/>
              <a:t>刘金昌：</a:t>
            </a:r>
            <a:endParaRPr lang="zh-CN" altLang="en-US"/>
          </a:p>
          <a:p>
            <a:r>
              <a:rPr lang="zh-CN" altLang="en-US"/>
              <a:t>刘伟：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）的使用与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43455" y="3376930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整体模块的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初步交互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汇报内容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ONE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）的使用与通信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8965" y="1489075"/>
            <a:ext cx="5486400" cy="419671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7930" y="148913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210" y="1930400"/>
            <a:ext cx="4872990" cy="32632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Wi-Fi 模块： ESP01S 是一款基于 ESP8266 芯片的 Wi-Fi 模块。ESP8266 是一款集成了 Wi-Fi 功能的低成本、高性能的芯片，适用于物联网和嵌入式应用。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小型尺寸： ESP01S 是一款小型模块，适合嵌入式系统和电子设备中，尤其是空间受限的项目。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GPIO 引脚： ESP01S 模块上有一些通用输入输出（GPIO）引脚，可用于连接和控制外部设备。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Flash 存储： ESP01S 集成了闪存存储器，用于存储程序代码和数据。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串口通信： 模块支持串口通信，方便与其他设备进行数据交换。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模块选择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ESP01S</a:t>
            </a:r>
            <a:endParaRPr altLang="zh-CN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56120" y="2536825"/>
            <a:ext cx="3717290" cy="22332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8330" y="1158875"/>
            <a:ext cx="10974730" cy="5041291"/>
            <a:chOff x="1290" y="2035"/>
            <a:chExt cx="16619" cy="7631"/>
          </a:xfrm>
        </p:grpSpPr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290" y="2035"/>
              <a:ext cx="16619" cy="76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ESP01S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共有三种运行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模式：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 模式（STA）： 在这个模式下，ESP01S 充当 Wi-Fi 客户端，连接到现有的 Wi-Fi 网络。这使得 ESP01S 能够与其他设备进行通信，例如从云端获取数据或与其他设备进行网络通信。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模式（Soft Access Point）： 在 SoftAP 模式下，ESP01S 充当 Wi-Fi 热点，允许其他设备连接到它，形成一个局域网。这对于创建简单的局域网，如设备之间的直接通信，非常有用。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+ Station 模式： 这是同时启用 SoftAP 和 Station 模式的混合模式。在这种模式下，ESP01S 既可以连接到现有的 Wi-Fi 网络，又可以作为独立的 Wi-Fi 热点允许其他设备连接。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本次模块采用</a:t>
              </a: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模式进行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2018" y="2035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模式介绍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三种运行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719455" y="1371600"/>
            <a:ext cx="10573385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0"/>
            </p:custDataLst>
          </p:nvPr>
        </p:nvGraphicFramePr>
        <p:xfrm>
          <a:off x="1899285" y="2322195"/>
          <a:ext cx="8213090" cy="381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5016500" imgH="2259965" progId="Visio.Drawing.15">
                  <p:embed/>
                </p:oleObj>
              </mc:Choice>
              <mc:Fallback>
                <p:oleObj name="" r:id="rId11" imgW="5016500" imgH="225996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9285" y="2322195"/>
                        <a:ext cx="8213090" cy="381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任意多边形 8"/>
          <p:cNvSpPr/>
          <p:nvPr>
            <p:custDataLst>
              <p:tags r:id="rId13"/>
            </p:custDataLst>
          </p:nvPr>
        </p:nvSpPr>
        <p:spPr>
          <a:xfrm>
            <a:off x="1160836" y="1371600"/>
            <a:ext cx="481412" cy="691683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60475"/>
            <a:ext cx="4919345" cy="4877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69355" y="2199640"/>
            <a:ext cx="40640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参数说明：</a:t>
            </a:r>
            <a:endParaRPr lang="zh-CN" altLang="en-US" b="1"/>
          </a:p>
          <a:p>
            <a:r>
              <a:rPr lang="en-US" altLang="zh-CN" sz="1400"/>
              <a:t>ip/password:wifi</a:t>
            </a:r>
            <a:r>
              <a:rPr lang="zh-CN" altLang="en-US" sz="1400"/>
              <a:t>名称</a:t>
            </a:r>
            <a:r>
              <a:rPr lang="en-US" altLang="zh-CN" sz="1400"/>
              <a:t>/</a:t>
            </a:r>
            <a:r>
              <a:rPr lang="zh-CN" altLang="en-US" sz="1400"/>
              <a:t>密码</a:t>
            </a:r>
            <a:endParaRPr lang="zh-CN" altLang="en-US" sz="1400"/>
          </a:p>
          <a:p>
            <a:r>
              <a:rPr lang="en-US" altLang="zh-CN" sz="1400"/>
              <a:t>port:</a:t>
            </a:r>
            <a:r>
              <a:rPr lang="zh-CN" altLang="en-US" sz="1400"/>
              <a:t>端口号</a:t>
            </a:r>
            <a:endParaRPr lang="zh-CN" altLang="en-US" sz="1400"/>
          </a:p>
          <a:p>
            <a:endParaRPr lang="en-US" altLang="zh-CN" sz="1400"/>
          </a:p>
          <a:p>
            <a:r>
              <a:rPr lang="en-US" altLang="zh-CN" sz="1400"/>
              <a:t>esp01s</a:t>
            </a:r>
            <a:r>
              <a:rPr lang="zh-CN" altLang="en-US" sz="1400"/>
              <a:t>模块能够存储上次开机前的通信模式和</a:t>
            </a:r>
            <a:r>
              <a:rPr lang="en-US" altLang="zh-CN" sz="1400"/>
              <a:t>wifi</a:t>
            </a:r>
            <a:r>
              <a:rPr lang="zh-CN" altLang="en-US" sz="1400"/>
              <a:t>数据，但是开启通信要通过命令，所以启动模块时要向</a:t>
            </a:r>
            <a:r>
              <a:rPr lang="en-US" altLang="zh-CN" sz="1400"/>
              <a:t>ESP01s</a:t>
            </a:r>
            <a:r>
              <a:rPr lang="zh-CN" altLang="en-US" sz="1400"/>
              <a:t>发送</a:t>
            </a:r>
            <a:r>
              <a:rPr lang="en-US" altLang="zh-CN" sz="1400"/>
              <a:t>AT</a:t>
            </a:r>
            <a:r>
              <a:rPr lang="zh-CN" altLang="en-US" sz="1400"/>
              <a:t>命令去激活</a:t>
            </a:r>
            <a:endParaRPr lang="zh-CN" altLang="en-US" sz="1400"/>
          </a:p>
          <a:p>
            <a:endParaRPr lang="en-US" altLang="zh-CN" sz="1400"/>
          </a:p>
          <a:p>
            <a:r>
              <a:rPr lang="zh-CN" altLang="en-US" sz="1400"/>
              <a:t>发送命令时要给</a:t>
            </a:r>
            <a:r>
              <a:rPr lang="en-US" altLang="zh-CN" sz="1400"/>
              <a:t>ESP01s</a:t>
            </a:r>
            <a:r>
              <a:rPr lang="zh-CN" altLang="en-US" sz="1400"/>
              <a:t>预留</a:t>
            </a:r>
            <a:r>
              <a:rPr lang="zh-CN" altLang="en-US" sz="1400"/>
              <a:t>处理指令时间，</a:t>
            </a:r>
            <a:endParaRPr lang="zh-CN" altLang="en-US" sz="1400"/>
          </a:p>
          <a:p>
            <a:r>
              <a:rPr lang="zh-CN" altLang="en-US" sz="1400"/>
              <a:t>处理完之后进行点亮</a:t>
            </a:r>
            <a:r>
              <a:rPr lang="en-US" altLang="zh-CN" sz="1400"/>
              <a:t>led</a:t>
            </a:r>
            <a:r>
              <a:rPr lang="zh-CN" altLang="en-US" sz="1400"/>
              <a:t>或向串口发送通信等特征表示建立连接</a:t>
            </a:r>
            <a:r>
              <a:rPr lang="zh-CN" altLang="en-US" sz="1400"/>
              <a:t>成功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初始化过程中关闭串口通信</a:t>
            </a:r>
            <a:r>
              <a:rPr lang="zh-CN" altLang="en-US" sz="1400"/>
              <a:t>中断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指令处理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78255"/>
            <a:ext cx="4551680" cy="4924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6350" y="1985645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通过串口中断函数对</a:t>
            </a:r>
            <a:r>
              <a:rPr lang="en-US" altLang="zh-CN" sz="1600"/>
              <a:t>esp01s</a:t>
            </a:r>
            <a:r>
              <a:rPr lang="zh-CN" altLang="en-US" sz="1600"/>
              <a:t>接收到的指令进行处理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模块对接收数据会处理成以下</a:t>
            </a:r>
            <a:r>
              <a:rPr lang="zh-CN" altLang="en-US" sz="1600"/>
              <a:t>字符串：</a:t>
            </a:r>
            <a:endParaRPr lang="zh-CN" altLang="en-US" sz="1600"/>
          </a:p>
          <a:p>
            <a:r>
              <a:rPr lang="en-US" altLang="zh-CN" sz="1600"/>
              <a:t>“+IPD,0,7:abcdefg0,CLOSED”</a:t>
            </a:r>
            <a:endParaRPr lang="en-US" altLang="zh-CN" sz="1600"/>
          </a:p>
          <a:p>
            <a:r>
              <a:rPr lang="zh-CN" altLang="en-US" sz="1600"/>
              <a:t>其中</a:t>
            </a:r>
            <a:r>
              <a:rPr lang="en-US" altLang="zh-CN" sz="1600"/>
              <a:t>7</a:t>
            </a:r>
            <a:r>
              <a:rPr lang="zh-CN" altLang="en-US" sz="1600"/>
              <a:t>为收到数据长度，</a:t>
            </a:r>
            <a:r>
              <a:rPr lang="en-US" altLang="zh-CN" sz="1600"/>
              <a:t>abcdefg</a:t>
            </a:r>
            <a:r>
              <a:rPr lang="zh-CN" altLang="en-US" sz="1600"/>
              <a:t>为</a:t>
            </a:r>
            <a:r>
              <a:rPr lang="zh-CN" altLang="en-US" sz="1600"/>
              <a:t>数据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所以收到</a:t>
            </a:r>
            <a:r>
              <a:rPr lang="en-US" altLang="zh-CN" sz="1600"/>
              <a:t>”</a:t>
            </a:r>
            <a:r>
              <a:rPr lang="en-US" altLang="zh-CN" sz="1600" b="1"/>
              <a:t>+</a:t>
            </a:r>
            <a:r>
              <a:rPr lang="en-US" altLang="zh-CN" sz="1600"/>
              <a:t>”</a:t>
            </a:r>
            <a:r>
              <a:rPr lang="zh-CN" altLang="en-US" sz="1600"/>
              <a:t>时开始接受指令，收到</a:t>
            </a:r>
            <a:r>
              <a:rPr lang="en-US" altLang="zh-CN" sz="1600"/>
              <a:t>”</a:t>
            </a:r>
            <a:r>
              <a:rPr lang="en-US" altLang="zh-CN" sz="1600" b="1"/>
              <a:t>CLOSED</a:t>
            </a:r>
            <a:r>
              <a:rPr lang="en-US" altLang="zh-CN" sz="1600"/>
              <a:t>”</a:t>
            </a:r>
            <a:r>
              <a:rPr lang="zh-CN" altLang="en-US" sz="1600"/>
              <a:t>时开始处理</a:t>
            </a:r>
            <a:r>
              <a:rPr lang="zh-CN" altLang="en-US" sz="1600"/>
              <a:t>指令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491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运行效果与</a:t>
            </a:r>
            <a:r>
              <a:rPr lang="en-US" altLang="zh-CN"/>
              <a:t>PART 2 </a:t>
            </a:r>
            <a:r>
              <a:rPr lang="zh-CN" altLang="en-US"/>
              <a:t>一起</a:t>
            </a:r>
            <a:r>
              <a:rPr lang="zh-CN" altLang="en-US"/>
              <a:t>展示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27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7、8、9、10、11、12、13、14、15、16、17、18、21、25、28、33、36、37"/>
</p:tagLst>
</file>

<file path=ppt/tags/tag28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1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个人汇报"/>
  <p:tag name="KSO_WM_TEMPLATE_CATEGORY" val="custom"/>
  <p:tag name="KSO_WM_TEMPLATE_INDEX" val="20204278"/>
  <p:tag name="KSO_WM_UNIT_ID" val="custom20204278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ID" val="custom2020427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278"/>
  <p:tag name="KSO_WM_SLIDE_LAYOUT" val="a_b"/>
  <p:tag name="KSO_WM_SLIDE_LAYOUT_CNT" val="1_1"/>
  <p:tag name="KSO_WM_UNIT_SHOW_EDIT_AREA_INDICATION" val="1"/>
  <p:tag name="KSO_WM_TEMPLATE_THUMBS_INDEX" val="1、7、8、9、10、11、12、13、14、15、16、17、18、21、25、28、33、36、37"/>
  <p:tag name="KSO_WM_TEMPLATE_MASTER_THUMB_INDEX" val="12"/>
</p:tagLst>
</file>

<file path=ppt/tags/tag286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0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0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0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0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1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1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278"/>
  <p:tag name="KSO_WM_UNIT_ID" val="custom20204278_9*h_f*1_1"/>
  <p:tag name="KSO_WM_UNIT_SUBTYPE" val="a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1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2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2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1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2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45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5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52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6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53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6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6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UNIT_SM_LIMIT_TYPE" val="1"/>
  <p:tag name="KSO_WM_TEMPLATE_CATEGORY" val="custom"/>
  <p:tag name="KSO_WM_TEMPLATE_INDEX" val="20204278"/>
  <p:tag name="KSO_WM_UNIT_ID" val="custom20204278_16*f*1"/>
  <p:tag name="KSO_WM_UNIT_SUBTYPE" val="a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60*491"/>
  <p:tag name="KSO_WM_SLIDE_POSITION" val="0*0"/>
  <p:tag name="KSO_WM_TAG_VERSION" val="1.0"/>
  <p:tag name="KSO_WM_BEAUTIFY_FLAG" val="#wm#"/>
  <p:tag name="KSO_WM_SLIDE_LAYOUT" val="d_f_i"/>
  <p:tag name="KSO_WM_SLIDE_LAYOUT_CNT" val="2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6"/>
</p:tagLst>
</file>

<file path=ppt/tags/tag359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6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6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6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278"/>
  <p:tag name="KSO_WM_UNIT_ID" val="custom20204278_37*a*1"/>
  <p:tag name="KSO_WM_UNIT_ISNUMDGMTITLE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37*b*1"/>
  <p:tag name="KSO_WM_UNIT_ISNUMDGMTITLE" val="0"/>
</p:tagLst>
</file>

<file path=ppt/tags/tag378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3"/>
  <p:tag name="KSO_WM_TEMPLATE_MASTER_TYPE" val="1"/>
  <p:tag name="KSO_WM_TEMPLATE_COLOR_TYPE" val="1"/>
  <p:tag name="KSO_WM_TEMPLATE_CATEGORY" val="custom"/>
  <p:tag name="KSO_WM_TEMPLATE_INDEX" val="20204278"/>
  <p:tag name="KSO_WM_SLIDE_ID" val="custom20204278_37"/>
</p:tagLst>
</file>

<file path=ppt/tags/tag379.xml><?xml version="1.0" encoding="utf-8"?>
<p:tagLst xmlns:p="http://schemas.openxmlformats.org/presentationml/2006/main">
  <p:tag name="commondata" val="eyJoZGlkIjoiM2QwM2E3OTk5ZjViYjU1NmVlYmE1OTk4YzIxMzNkZmQifQ==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CEEEA"/>
      </a:dk2>
      <a:lt2>
        <a:srgbClr val="FFFFFF"/>
      </a:lt2>
      <a:accent1>
        <a:srgbClr val="BF3717"/>
      </a:accent1>
      <a:accent2>
        <a:srgbClr val="AD5513"/>
      </a:accent2>
      <a:accent3>
        <a:srgbClr val="AA961E"/>
      </a:accent3>
      <a:accent4>
        <a:srgbClr val="85AB27"/>
      </a:accent4>
      <a:accent5>
        <a:srgbClr val="32A84E"/>
      </a:accent5>
      <a:accent6>
        <a:srgbClr val="13A17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WPS 演示</Application>
  <PresentationFormat>宽屏</PresentationFormat>
  <Paragraphs>107</Paragraphs>
  <Slides>17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黑体</vt:lpstr>
      <vt:lpstr>等线</vt:lpstr>
      <vt:lpstr>Segoe UI</vt:lpstr>
      <vt:lpstr>幼圆</vt:lpstr>
      <vt:lpstr>Arial Unicode MS</vt:lpstr>
      <vt:lpstr>Calibri</vt:lpstr>
      <vt:lpstr>1_Office 主题​​</vt:lpstr>
      <vt:lpstr>2_Office 主题​​</vt:lpstr>
      <vt:lpstr>Visio.Drawing.15</vt:lpstr>
      <vt:lpstr>自动投喂系统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wifi模块（esp01s）的使用与通信</vt:lpstr>
      <vt:lpstr>PowerPoint 演示文稿</vt:lpstr>
      <vt:lpstr>PowerPoint 演示文稿</vt:lpstr>
      <vt:lpstr>手机app与单片机的wifi通信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159</cp:revision>
  <dcterms:created xsi:type="dcterms:W3CDTF">2019-06-19T02:08:00Z</dcterms:created>
  <dcterms:modified xsi:type="dcterms:W3CDTF">2023-12-17T08:41:27Z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F4C49B9C9ABD4F81A9D3958124B52279_11</vt:lpwstr>
  </property>
</Properties>
</file>